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09912"/>
            <a:ext cx="7324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52" y="1412776"/>
            <a:ext cx="11287125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59729" y="2885842"/>
            <a:ext cx="576064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870580"/>
            <a:ext cx="1800200" cy="2222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59853" y="3369802"/>
            <a:ext cx="1687875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85250" y="2885842"/>
            <a:ext cx="576064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80960" y="3870580"/>
            <a:ext cx="1959055" cy="28414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85374" y="3369802"/>
            <a:ext cx="1687875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72264" y="2885842"/>
            <a:ext cx="576064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92144" y="3888056"/>
            <a:ext cx="1800200" cy="2222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752539" y="3369802"/>
            <a:ext cx="1687875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85375" y="3717032"/>
            <a:ext cx="1800200" cy="2393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781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07969" y="2331519"/>
            <a:ext cx="792088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05633" y="2904543"/>
            <a:ext cx="792088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65153" y="3319071"/>
            <a:ext cx="426391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8433" y="5452865"/>
            <a:ext cx="3949455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38433" y="5952737"/>
            <a:ext cx="3949455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90961" y="5452865"/>
            <a:ext cx="3949455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90961" y="5952737"/>
            <a:ext cx="3949455" cy="3819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32856"/>
            <a:ext cx="1162050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03506"/>
            <a:ext cx="604867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966802"/>
            <a:ext cx="604867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430098"/>
            <a:ext cx="6048672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57400"/>
            <a:ext cx="1171575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911345"/>
            <a:ext cx="2762250" cy="866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659" y="3860291"/>
            <a:ext cx="29908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2026-01-15T09:23:04Z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